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3" r:id="rId5"/>
    <p:sldId id="262" r:id="rId6"/>
    <p:sldId id="264" r:id="rId7"/>
    <p:sldId id="266" r:id="rId8"/>
    <p:sldId id="265" r:id="rId9"/>
    <p:sldId id="269" r:id="rId10"/>
    <p:sldId id="268" r:id="rId11"/>
    <p:sldId id="267" r:id="rId12"/>
    <p:sldId id="258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6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09BC-92A3-4902-9159-C77E41F63298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428D-9226-4DC6-ADE1-BA55360DA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3B01-2A44-476B-A545-5D895A5B558F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D14D-6151-4D14-A0E0-0BCCD7DB3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77E6-546A-4DDD-A769-5C206764E0CF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1C40-51D3-45EB-9743-B98B72D54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696A7-13D3-489B-8C35-AC5D108D5D91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3E9A-983A-4425-B460-0E0FA8AC2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8501-588D-4F93-AD7F-0DA3F461E44F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79D9-E746-437E-8B22-9824ED100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9260-B81F-4352-BA7B-0C99FBF65801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BA56-2B33-4A15-8C4A-C38D966EB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136D-70CA-4AFF-8521-35B8D21F0DBB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63A9F-9345-4E5F-97DF-05610553A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D8D8-4119-4D0B-8803-FE5397015D2C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9E30-AEEC-4051-A550-56A040C8A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BDAB-5D21-4CE9-A579-3732FBFCD7FE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ACDE3-529A-4AA1-8607-94962F725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1352E-E2B2-4E44-9849-C5E9E2F3E936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7C517-1F01-4D33-9AFF-6C65FBAC5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2DD07-F465-4FCD-ADC2-E7BCCD06FD91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6EE14-AC5D-49DD-88CC-5097F758B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832D2C-BC75-4221-80D2-3FBC2AF7CAA7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F4C798-8EAE-4F33-8D58-027863DF9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1"/>
          <p:cNvSpPr txBox="1">
            <a:spLocks noChangeArrowheads="1"/>
          </p:cNvSpPr>
          <p:nvPr/>
        </p:nvSpPr>
        <p:spPr bwMode="auto">
          <a:xfrm>
            <a:off x="468313" y="2492375"/>
            <a:ext cx="83486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«Домашние животные и их детеныши»</a:t>
            </a:r>
          </a:p>
          <a:p>
            <a:pPr algn="ctr"/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ака 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3789363"/>
            <a:ext cx="26987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2" descr="собака 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3F0EB"/>
              </a:clrFrom>
              <a:clrTo>
                <a:srgbClr val="F3F0EB">
                  <a:alpha val="0"/>
                </a:srgbClr>
              </a:clrTo>
            </a:clrChange>
          </a:blip>
          <a:srcRect l="23225" t="7268" r="21651" b="27567"/>
          <a:stretch>
            <a:fillRect/>
          </a:stretch>
        </p:blipFill>
        <p:spPr bwMode="auto">
          <a:xfrm>
            <a:off x="104775" y="500063"/>
            <a:ext cx="68040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spect="1"/>
          </p:cNvSpPr>
          <p:nvPr/>
        </p:nvSpPr>
        <p:spPr>
          <a:xfrm>
            <a:off x="539750" y="2133600"/>
            <a:ext cx="1619250" cy="1619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>
            <a:spLocks noChangeAspect="1"/>
          </p:cNvSpPr>
          <p:nvPr/>
        </p:nvSpPr>
        <p:spPr>
          <a:xfrm>
            <a:off x="2555875" y="3933825"/>
            <a:ext cx="1619250" cy="1619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5003800" y="1989138"/>
            <a:ext cx="1620838" cy="16192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7092950" y="3789363"/>
            <a:ext cx="1619250" cy="16192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019925" y="404813"/>
            <a:ext cx="1620838" cy="143986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484438" y="476250"/>
            <a:ext cx="1619250" cy="143986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55650" y="5013325"/>
            <a:ext cx="1619250" cy="1439863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003800" y="5013325"/>
            <a:ext cx="1620838" cy="143986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62" name="Рисунок 9" descr="собака 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276475"/>
            <a:ext cx="14890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10" descr="собака 5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4076700"/>
            <a:ext cx="1465262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Рисунок 12" descr="ывмвыам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2133600"/>
            <a:ext cx="16811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Рисунок 14" descr="собака 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03" r="8978"/>
          <a:stretch>
            <a:fillRect/>
          </a:stretch>
        </p:blipFill>
        <p:spPr bwMode="auto">
          <a:xfrm>
            <a:off x="2555875" y="4076700"/>
            <a:ext cx="165576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9827E-6 L -0.48819 0.29364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3.52601E-6 L -0.496 -0.62936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9827E-6 L 0.69306 -0.39861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8.90173E-6 L 0.27553 0.01064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РАБОТА ОСНОВНОЕ\РАБОТА С ДЕТЬМИ ЗАНЯТИЯ\КОНСПЕКТЫ\дом животные 3год\domashnie-jivotnye-3go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66" t="5203" r="14412" b="77107"/>
          <a:stretch>
            <a:fillRect/>
          </a:stretch>
        </p:blipFill>
        <p:spPr bwMode="auto">
          <a:xfrm>
            <a:off x="6875463" y="5084763"/>
            <a:ext cx="18637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G:\РАБОТА ОСНОВНОЕ\РАБОТА С ДЕТЬМИ ЗАНЯТИЯ\КОНСПЕКТЫ\дом животные 3год\domashnie-jivotnye-3go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66" t="24452" r="14412" b="56818"/>
          <a:stretch>
            <a:fillRect/>
          </a:stretch>
        </p:blipFill>
        <p:spPr bwMode="auto">
          <a:xfrm>
            <a:off x="6948488" y="3429000"/>
            <a:ext cx="17605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G:\РАБОТА ОСНОВНОЕ\РАБОТА С ДЕТЬМИ ЗАНЯТИЯ\КОНСПЕКТЫ\дом животные 3год\domashnie-jivotnye-3go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51" t="68852" r="10626" b="3961"/>
          <a:stretch>
            <a:fillRect/>
          </a:stretch>
        </p:blipFill>
        <p:spPr bwMode="auto">
          <a:xfrm>
            <a:off x="7235825" y="260350"/>
            <a:ext cx="13557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G:\РАБОТА ОСНОВНОЕ\РАБОТА С ДЕТЬМИ ЗАНЯТИЯ\КОНСПЕКТЫ\дом животные 3год\domashnie-jivotnye-3go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26" t="44093" r="15875" b="32281"/>
          <a:stretch>
            <a:fillRect/>
          </a:stretch>
        </p:blipFill>
        <p:spPr bwMode="auto">
          <a:xfrm>
            <a:off x="7380288" y="1916113"/>
            <a:ext cx="96043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G:\РАБОТА ОСНОВНОЕ\РАБОТА С ДЕТЬМИ ЗАНЯТИЯ\КОНСПЕКТЫ\дом животные 3год\domashnie-jivotnye-3go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75" t="44093" r="60500" b="32281"/>
          <a:stretch>
            <a:fillRect/>
          </a:stretch>
        </p:blipFill>
        <p:spPr bwMode="auto">
          <a:xfrm>
            <a:off x="468313" y="5229225"/>
            <a:ext cx="10795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РАБОТА ОСНОВНОЕ\РАБОТА С ДЕТЬМИ ЗАНЯТИЯ\КОНСПЕКТЫ\дом животные 3год\domashnie-jivotnye-3go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01" t="68613" r="55595" b="3635"/>
          <a:stretch>
            <a:fillRect/>
          </a:stretch>
        </p:blipFill>
        <p:spPr bwMode="auto">
          <a:xfrm>
            <a:off x="611188" y="3644900"/>
            <a:ext cx="12969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РАБОТА ОСНОВНОЕ\РАБОТА С ДЕТЬМИ ЗАНЯТИЯ\КОНСПЕКТЫ\дом животные 3год\domashnie-jivotnye-3go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65" t="24452" r="59502" b="56818"/>
          <a:stretch>
            <a:fillRect/>
          </a:stretch>
        </p:blipFill>
        <p:spPr bwMode="auto">
          <a:xfrm>
            <a:off x="468313" y="2060575"/>
            <a:ext cx="16795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РАБОТА ОСНОВНОЕ\РАБОТА С ДЕТЬМИ ЗАНЯТИЯ\КОНСПЕКТЫ\дом животные 3год\domashnie-jivotnye-3go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65" t="5338" r="58807" b="77716"/>
          <a:stretch>
            <a:fillRect/>
          </a:stretch>
        </p:blipFill>
        <p:spPr bwMode="auto">
          <a:xfrm>
            <a:off x="323850" y="260350"/>
            <a:ext cx="19002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70868 0.19954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6.66667E-6 L 0.72447 0.70371 " pathEditMode="relative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74028 -0.47245 " pathEditMode="relative" ptsTypes="A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66667E-6 L 0.72448 -0.49351 " pathEditMode="relative" ptsTypes="AA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корова 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33375"/>
            <a:ext cx="35464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2" descr="лошадь 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76250"/>
            <a:ext cx="30114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3" descr="собака 4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3F0EB"/>
              </a:clrFrom>
              <a:clrTo>
                <a:srgbClr val="F3F0EB">
                  <a:alpha val="0"/>
                </a:srgbClr>
              </a:clrTo>
            </a:clrChange>
          </a:blip>
          <a:srcRect l="23225" t="7268" r="21651" b="27567"/>
          <a:stretch>
            <a:fillRect/>
          </a:stretch>
        </p:blipFill>
        <p:spPr bwMode="auto">
          <a:xfrm>
            <a:off x="2595563" y="3644900"/>
            <a:ext cx="3235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рова 8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292600"/>
            <a:ext cx="1728788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обака 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1341438"/>
            <a:ext cx="1584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ошадь 9 без ссылки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076700"/>
            <a:ext cx="2376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19653E-6 L 0.70087 -0.45087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9.24855E-7 L -0.10243 0.51399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38728E-6 L -0.65365 -0.51398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АБОТА ОСНОВНОЕ\РАБОТА С ДЕТЬМИ ЗАНЯТИЯ\КОНСПЕКТЫ\дом животные 3год\domashnie-jivotnye-3go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0"/>
            <a:ext cx="6227763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внобедренный треугольник 2"/>
          <p:cNvSpPr/>
          <p:nvPr/>
        </p:nvSpPr>
        <p:spPr>
          <a:xfrm>
            <a:off x="250825" y="5445125"/>
            <a:ext cx="1296988" cy="100806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9613" y="5229225"/>
            <a:ext cx="1331912" cy="1295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8400" y="4868863"/>
            <a:ext cx="2808288" cy="7207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75463" y="5661025"/>
            <a:ext cx="2089150" cy="647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3438" y="5732463"/>
            <a:ext cx="936625" cy="86518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96296E-6 L 0.2599 -0.70347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92593E-6 L -0.32292 -0.37801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16528 -0.75602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77778E-6 L 0.07083 -0.51435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6 L 0.09445 -0.4095 " pathEditMode="relative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7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ова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768752" cy="563392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" name="Рисунок 4" descr="корова 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1238" y="3500438"/>
            <a:ext cx="249555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винья 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5328592" cy="491296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" name="Рисунок 3" descr="свинья 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3644900"/>
            <a:ext cx="32131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лошадь 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04813"/>
            <a:ext cx="62753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ошадь 9 без ссылки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3284538"/>
            <a:ext cx="316865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6" descr="коза 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523081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_b6620_69069042_orig.png"/>
          <p:cNvPicPr>
            <a:picLocks noChangeAspect="1"/>
          </p:cNvPicPr>
          <p:nvPr/>
        </p:nvPicPr>
        <p:blipFill>
          <a:blip r:embed="rId4"/>
          <a:srcRect l="51839"/>
          <a:stretch>
            <a:fillRect/>
          </a:stretch>
        </p:blipFill>
        <p:spPr bwMode="auto">
          <a:xfrm>
            <a:off x="6516688" y="2997200"/>
            <a:ext cx="1871662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кролик 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56896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ролик 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39" r="22438"/>
          <a:stretch>
            <a:fillRect/>
          </a:stretch>
        </p:blipFill>
        <p:spPr bwMode="auto">
          <a:xfrm>
            <a:off x="6156325" y="2924175"/>
            <a:ext cx="2528888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РАБОТА ОСНОВНОЕ\РАБОТА С ДЕТЬМИ ЗАНЯТИЯ\КОНСПЕКТЫ\дом животные 3год\domashnie-jivotnye-3god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1338" y="0"/>
            <a:ext cx="7240588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ролик 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644900"/>
            <a:ext cx="284638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ролик 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4797425"/>
            <a:ext cx="18415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ролик 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18415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ролик 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5238750"/>
            <a:ext cx="15065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ролик 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420938"/>
            <a:ext cx="15065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9.82659E-7 L -0.58264 -0.272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4624E-7 L -0.64584 -0.03145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1.27168E-6 L -0.18907 -0.06289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09249E-7 L 0.28351 -0.69202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01156E-6 L 0.07882 -0.27259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7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4" t="4439" r="2124" b="7423"/>
          <a:stretch>
            <a:fillRect/>
          </a:stretch>
        </p:blipFill>
        <p:spPr bwMode="auto">
          <a:xfrm>
            <a:off x="277813" y="188913"/>
            <a:ext cx="66913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овца 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3357563"/>
            <a:ext cx="328453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</Words>
  <Application>Microsoft Office PowerPoint</Application>
  <PresentationFormat>Экран (4:3)</PresentationFormat>
  <Paragraphs>1</Paragraphs>
  <Slides>13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Александр</cp:lastModifiedBy>
  <cp:revision>15</cp:revision>
  <dcterms:created xsi:type="dcterms:W3CDTF">2014-11-04T13:49:41Z</dcterms:created>
  <dcterms:modified xsi:type="dcterms:W3CDTF">2019-01-13T12:23:09Z</dcterms:modified>
</cp:coreProperties>
</file>